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BE2-A290-4F0E-9448-C3C80F43992C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405-7129-44EE-9B30-72CC6C2F76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BE2-A290-4F0E-9448-C3C80F43992C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405-7129-44EE-9B30-72CC6C2F76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BE2-A290-4F0E-9448-C3C80F43992C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405-7129-44EE-9B30-72CC6C2F76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BE2-A290-4F0E-9448-C3C80F43992C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405-7129-44EE-9B30-72CC6C2F76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BE2-A290-4F0E-9448-C3C80F43992C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405-7129-44EE-9B30-72CC6C2F76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BE2-A290-4F0E-9448-C3C80F43992C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405-7129-44EE-9B30-72CC6C2F76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BE2-A290-4F0E-9448-C3C80F43992C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405-7129-44EE-9B30-72CC6C2F76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BE2-A290-4F0E-9448-C3C80F43992C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405-7129-44EE-9B30-72CC6C2F76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BE2-A290-4F0E-9448-C3C80F43992C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405-7129-44EE-9B30-72CC6C2F76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BE2-A290-4F0E-9448-C3C80F43992C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405-7129-44EE-9B30-72CC6C2F76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28BE2-A290-4F0E-9448-C3C80F43992C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1405-7129-44EE-9B30-72CC6C2F76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28BE2-A290-4F0E-9448-C3C80F43992C}" type="datetimeFigureOut">
              <a:rPr lang="ko-KR" altLang="en-US" smtClean="0"/>
              <a:t>2022-04-13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81405-7129-44EE-9B30-72CC6C2F766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968551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해당 발표자료는 참고용 이며</a:t>
            </a:r>
            <a:r>
              <a:rPr lang="en-US" altLang="ko-KR" dirty="0" smtClean="0">
                <a:solidFill>
                  <a:srgbClr val="FF0000"/>
                </a:solidFill>
              </a:rPr>
              <a:t/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양식은 바꾸셔도 됩니다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ko-KR" altLang="en-US" dirty="0" smtClean="0">
                <a:solidFill>
                  <a:srgbClr val="FF0000"/>
                </a:solidFill>
              </a:rPr>
              <a:t>목차만 </a:t>
            </a:r>
            <a:r>
              <a:rPr lang="ko-KR" altLang="en-US" dirty="0" smtClean="0">
                <a:solidFill>
                  <a:srgbClr val="FF0000"/>
                </a:solidFill>
              </a:rPr>
              <a:t>참고 </a:t>
            </a:r>
            <a:r>
              <a:rPr lang="ko-KR" altLang="en-US" dirty="0" err="1" smtClean="0">
                <a:solidFill>
                  <a:srgbClr val="FF0000"/>
                </a:solidFill>
              </a:rPr>
              <a:t>부탁드리며</a:t>
            </a:r>
            <a:r>
              <a:rPr lang="ko-KR" altLang="en-US" dirty="0" smtClean="0">
                <a:solidFill>
                  <a:srgbClr val="FF0000"/>
                </a:solidFill>
              </a:rPr>
              <a:t> 안내된 발표시간에 맞는 자료로 구성해주시기 바랍니다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>* PDF</a:t>
            </a:r>
            <a:r>
              <a:rPr lang="ko-KR" altLang="en-US" dirty="0" smtClean="0">
                <a:solidFill>
                  <a:srgbClr val="FF0000"/>
                </a:solidFill>
              </a:rPr>
              <a:t>로 저장하여 제출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33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887669"/>
            <a:ext cx="7772400" cy="1184273"/>
          </a:xfrm>
        </p:spPr>
        <p:txBody>
          <a:bodyPr/>
          <a:lstStyle/>
          <a:p>
            <a:r>
              <a:rPr lang="ko-KR" altLang="en-US" i="1" dirty="0" smtClean="0">
                <a:solidFill>
                  <a:srgbClr val="FF0000"/>
                </a:solidFill>
              </a:rPr>
              <a:t>기술</a:t>
            </a:r>
            <a:r>
              <a:rPr lang="en-US" altLang="ko-KR" i="1" dirty="0" smtClean="0">
                <a:solidFill>
                  <a:srgbClr val="FF0000"/>
                </a:solidFill>
              </a:rPr>
              <a:t> </a:t>
            </a:r>
            <a:r>
              <a:rPr lang="ko-KR" altLang="en-US" i="1" dirty="0" smtClean="0">
                <a:solidFill>
                  <a:srgbClr val="FF0000"/>
                </a:solidFill>
              </a:rPr>
              <a:t>및 제품명</a:t>
            </a:r>
            <a:endParaRPr lang="ko-KR" altLang="en-US" i="1" dirty="0">
              <a:solidFill>
                <a:srgbClr val="FF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857256"/>
          </a:xfrm>
        </p:spPr>
        <p:txBody>
          <a:bodyPr anchor="ctr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</a:rPr>
              <a:t>기관명</a:t>
            </a:r>
            <a:r>
              <a:rPr lang="en-US" altLang="ko-KR" b="1" dirty="0" smtClean="0">
                <a:solidFill>
                  <a:schemeClr val="tx1"/>
                </a:solidFill>
              </a:rPr>
              <a:t>:         , </a:t>
            </a:r>
            <a:r>
              <a:rPr lang="ko-KR" altLang="en-US" b="1" dirty="0" err="1" smtClean="0">
                <a:solidFill>
                  <a:schemeClr val="tx1"/>
                </a:solidFill>
              </a:rPr>
              <a:t>대표명</a:t>
            </a:r>
            <a:r>
              <a:rPr lang="en-US" altLang="ko-KR" b="1" dirty="0" smtClean="0">
                <a:solidFill>
                  <a:schemeClr val="tx1"/>
                </a:solidFill>
              </a:rPr>
              <a:t>:  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470132" y="815967"/>
            <a:ext cx="82010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보건산업혁신창업센터 기술심의위원회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 smtClean="0"/>
              <a:t>1. </a:t>
            </a:r>
            <a:r>
              <a:rPr lang="ko-KR" altLang="en-US" dirty="0" smtClean="0"/>
              <a:t>기술 및 제품 개요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i="1" dirty="0" smtClean="0">
                <a:solidFill>
                  <a:srgbClr val="FF0000"/>
                </a:solidFill>
              </a:rPr>
              <a:t>기관에서 보유하고 있는 핵심 기술 및 제품의 개요 및 원리 등 간단한 소개</a:t>
            </a:r>
            <a:endParaRPr lang="ko-KR" alt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400" i="1" dirty="0" smtClean="0">
                <a:solidFill>
                  <a:srgbClr val="FF0000"/>
                </a:solidFill>
              </a:rPr>
              <a:t>기술의 차별성 및 우수성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완성도</a:t>
            </a:r>
            <a:endParaRPr lang="en-US" altLang="ko-KR" sz="2400" i="1" dirty="0" smtClean="0">
              <a:solidFill>
                <a:srgbClr val="FF0000"/>
              </a:solidFill>
            </a:endParaRPr>
          </a:p>
          <a:p>
            <a:r>
              <a:rPr lang="ko-KR" altLang="en-US" sz="2400" i="1" dirty="0" smtClean="0">
                <a:solidFill>
                  <a:srgbClr val="FF0000"/>
                </a:solidFill>
              </a:rPr>
              <a:t>보유 특허 현황</a:t>
            </a:r>
            <a:endParaRPr lang="en-US" altLang="ko-KR" sz="2400" i="1" dirty="0" smtClean="0">
              <a:solidFill>
                <a:srgbClr val="FF0000"/>
              </a:solidFill>
            </a:endParaRPr>
          </a:p>
          <a:p>
            <a:r>
              <a:rPr lang="ko-KR" altLang="en-US" sz="2400" i="1" dirty="0" smtClean="0">
                <a:solidFill>
                  <a:srgbClr val="FF0000"/>
                </a:solidFill>
              </a:rPr>
              <a:t>기관의  기술인력현황 </a:t>
            </a:r>
            <a:r>
              <a:rPr lang="en-US" altLang="ko-KR" sz="2400" i="1" dirty="0">
                <a:solidFill>
                  <a:srgbClr val="FF0000"/>
                </a:solidFill>
              </a:rPr>
              <a:t>(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전공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전문분야</a:t>
            </a:r>
            <a:r>
              <a:rPr lang="en-US" altLang="ko-KR" sz="2400" i="1" dirty="0">
                <a:solidFill>
                  <a:srgbClr val="FF0000"/>
                </a:solidFill>
              </a:rPr>
              <a:t> 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등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) 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및 인력들의 전문성 </a:t>
            </a:r>
            <a:endParaRPr lang="en-US" altLang="ko-KR" sz="24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사업</a:t>
            </a:r>
            <a:r>
              <a:rPr lang="ko-KR" altLang="en-US" dirty="0"/>
              <a:t>성</a:t>
            </a:r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400" i="1" dirty="0" smtClean="0">
                <a:solidFill>
                  <a:srgbClr val="FF0000"/>
                </a:solidFill>
              </a:rPr>
              <a:t>경영주의 역량</a:t>
            </a:r>
            <a:endParaRPr lang="en-US" altLang="ko-KR" sz="2400" i="1" dirty="0" smtClean="0">
              <a:solidFill>
                <a:srgbClr val="FF0000"/>
              </a:solidFill>
            </a:endParaRPr>
          </a:p>
          <a:p>
            <a:r>
              <a:rPr lang="ko-KR" altLang="en-US" sz="2400" i="1" dirty="0" smtClean="0">
                <a:solidFill>
                  <a:srgbClr val="FF0000"/>
                </a:solidFill>
              </a:rPr>
              <a:t>제품의 생산 및 판매 역량</a:t>
            </a:r>
            <a:endParaRPr lang="en-US" altLang="ko-KR" sz="2400" i="1" dirty="0" smtClean="0">
              <a:solidFill>
                <a:srgbClr val="FF0000"/>
              </a:solidFill>
            </a:endParaRPr>
          </a:p>
          <a:p>
            <a:r>
              <a:rPr lang="ko-KR" altLang="en-US" sz="2400" i="1" dirty="0" smtClean="0">
                <a:solidFill>
                  <a:srgbClr val="FF0000"/>
                </a:solidFill>
              </a:rPr>
              <a:t>투자유치 및 정부과제 수행경험 보유여부</a:t>
            </a:r>
            <a:endParaRPr lang="ko-KR" alt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altLang="ko-KR" dirty="0" smtClean="0"/>
              <a:t>4. </a:t>
            </a:r>
            <a:r>
              <a:rPr lang="ko-KR" altLang="en-US" dirty="0" smtClean="0"/>
              <a:t>시장성</a:t>
            </a:r>
            <a:endParaRPr lang="ko-KR" altLang="en-US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2400" i="1" dirty="0" smtClean="0">
                <a:solidFill>
                  <a:srgbClr val="FF0000"/>
                </a:solidFill>
              </a:rPr>
              <a:t>보유제품의 시장현황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(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시장규모 등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ko-KR" altLang="en-US" sz="2400" i="1" dirty="0" smtClean="0">
                <a:solidFill>
                  <a:srgbClr val="FF0000"/>
                </a:solidFill>
              </a:rPr>
              <a:t>보유제품의 시장에서의 경쟁구도</a:t>
            </a:r>
            <a:endParaRPr lang="en-US" altLang="ko-KR" sz="2400" i="1" dirty="0" smtClean="0">
              <a:solidFill>
                <a:srgbClr val="FF0000"/>
              </a:solidFill>
            </a:endParaRPr>
          </a:p>
          <a:p>
            <a:r>
              <a:rPr lang="ko-KR" altLang="en-US" sz="2400" i="1" dirty="0" smtClean="0">
                <a:solidFill>
                  <a:srgbClr val="FF0000"/>
                </a:solidFill>
              </a:rPr>
              <a:t>보유제품의 시장점유율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경쟁제품 대비 비교우위성</a:t>
            </a:r>
            <a:endParaRPr lang="en-US" altLang="ko-KR" sz="2400" i="1" dirty="0" smtClean="0">
              <a:solidFill>
                <a:srgbClr val="FF0000"/>
              </a:solidFill>
            </a:endParaRPr>
          </a:p>
          <a:p>
            <a:r>
              <a:rPr lang="ko-KR" altLang="en-US" sz="2400" i="1" dirty="0" smtClean="0">
                <a:solidFill>
                  <a:srgbClr val="FF0000"/>
                </a:solidFill>
              </a:rPr>
              <a:t>제품의 진입장벽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(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인허가 규제 등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)</a:t>
            </a:r>
            <a:endParaRPr lang="ko-KR" alt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altLang="ko-KR" dirty="0"/>
              <a:t>5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주요니즈</a:t>
            </a:r>
            <a:endParaRPr lang="ko-KR" altLang="en-US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>
            <a:normAutofit/>
          </a:bodyPr>
          <a:lstStyle/>
          <a:p>
            <a:r>
              <a:rPr lang="en-US" altLang="ko-KR" sz="2400" i="1" dirty="0" smtClean="0">
                <a:solidFill>
                  <a:srgbClr val="FF0000"/>
                </a:solidFill>
              </a:rPr>
              <a:t>(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특허 또는 사업화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) 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컨설팅 지원사업을 통해 얻고자 하는 점</a:t>
            </a:r>
            <a:endParaRPr lang="en-US" altLang="ko-KR" sz="2400" i="1" dirty="0" smtClean="0">
              <a:solidFill>
                <a:srgbClr val="FF0000"/>
              </a:solidFill>
            </a:endParaRPr>
          </a:p>
          <a:p>
            <a:r>
              <a:rPr lang="ko-KR" altLang="en-US" sz="2400" i="1" dirty="0" err="1" smtClean="0">
                <a:solidFill>
                  <a:srgbClr val="FF0000"/>
                </a:solidFill>
              </a:rPr>
              <a:t>주요니즈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(R&amp;D 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방향설정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신규 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IP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창출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프로토콜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개발계획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2400" i="1" dirty="0" smtClean="0">
                <a:solidFill>
                  <a:srgbClr val="FF0000"/>
                </a:solidFill>
              </a:rPr>
              <a:t>인허가 서류 준비 등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)</a:t>
            </a:r>
            <a:endParaRPr lang="ko-KR" alt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0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128</Words>
  <Application>Microsoft Office PowerPoint</Application>
  <PresentationFormat>화면 슬라이드 쇼(4:3)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해당 발표자료는 참고용 이며 양식은 바꾸셔도 됩니다. 목차만 참고 부탁드리며 안내된 발표시간에 맞는 자료로 구성해주시기 바랍니다. * PDF로 저장하여 제출</vt:lpstr>
      <vt:lpstr>기술 및 제품명</vt:lpstr>
      <vt:lpstr>1. 기술 및 제품 개요</vt:lpstr>
      <vt:lpstr>2. 기술성</vt:lpstr>
      <vt:lpstr>3. 사업성</vt:lpstr>
      <vt:lpstr>4. 시장성</vt:lpstr>
      <vt:lpstr>5. 주요니즈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기술 및 제품명</dc:title>
  <dc:creator>사용자</dc:creator>
  <cp:lastModifiedBy>JH Kim</cp:lastModifiedBy>
  <cp:revision>7</cp:revision>
  <dcterms:created xsi:type="dcterms:W3CDTF">2018-05-03T10:26:34Z</dcterms:created>
  <dcterms:modified xsi:type="dcterms:W3CDTF">2022-04-13T01:15:49Z</dcterms:modified>
</cp:coreProperties>
</file>